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8" r:id="rId4"/>
    <p:sldId id="259" r:id="rId5"/>
    <p:sldId id="31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96" r:id="rId27"/>
    <p:sldId id="311" r:id="rId28"/>
    <p:sldId id="297" r:id="rId29"/>
    <p:sldId id="298" r:id="rId30"/>
    <p:sldId id="310" r:id="rId31"/>
    <p:sldId id="299" r:id="rId32"/>
    <p:sldId id="300" r:id="rId33"/>
    <p:sldId id="280" r:id="rId34"/>
    <p:sldId id="308" r:id="rId35"/>
    <p:sldId id="281" r:id="rId36"/>
    <p:sldId id="282" r:id="rId37"/>
    <p:sldId id="283" r:id="rId38"/>
    <p:sldId id="284" r:id="rId39"/>
  </p:sldIdLst>
  <p:sldSz cx="9144000" cy="5715000" type="screen16x10"/>
  <p:notesSz cx="9996488" cy="6864350"/>
  <p:defaultTextStyle>
    <a:defPPr>
      <a:defRPr lang="ko-KR"/>
    </a:defPPr>
    <a:lvl1pPr marL="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45" autoAdjust="0"/>
    <p:restoredTop sz="94660"/>
  </p:normalViewPr>
  <p:slideViewPr>
    <p:cSldViewPr snapToGrid="0">
      <p:cViewPr varScale="1">
        <p:scale>
          <a:sx n="65" d="100"/>
          <a:sy n="65" d="100"/>
        </p:scale>
        <p:origin x="58" y="8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32428" cy="3444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61750" y="0"/>
            <a:ext cx="4332428" cy="3444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567DD-A949-4603-91B1-C2AC52E8C16D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519879"/>
            <a:ext cx="4332428" cy="3444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61750" y="6519879"/>
            <a:ext cx="4332428" cy="3444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22F0C-5499-4C30-87DC-DBDCE35DF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003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31812" cy="344409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62363" y="0"/>
            <a:ext cx="4331812" cy="344409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C47732E1-C5E3-4952-8CC5-6B112B13F5FD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857250"/>
            <a:ext cx="3709988" cy="2317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9649" y="3303469"/>
            <a:ext cx="7997190" cy="2702838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9942"/>
            <a:ext cx="4331812" cy="34440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62363" y="6519942"/>
            <a:ext cx="4331812" cy="34440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0A1B7D0D-6294-42E9-8141-FB5A078C6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16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B7D0D-6294-42E9-8141-FB5A078C666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942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0A0F2-BF2C-460C-85B4-3545CEB64964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710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A1765-C25C-4AE3-9797-F16271C20171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702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D9523-D0E4-4E34-B994-49DB50F4B787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758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8F71-3ABF-4E56-B41C-04B98649AD87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1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930E9-50D0-4060-84B6-D52C19F04EFE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46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FD48-CD4F-499F-AABD-D4CB0A23EF20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41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ADAD-1811-4D95-A1B1-3FF3252C9E5C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621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BCA5-1203-42CA-90C4-B2FC4C9B4894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310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98589-AB31-460C-8DB8-298B26346715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74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AFE39-8B15-4D15-81E9-24D34FEB82FF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97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0FA38-2C62-447E-B674-D71982AA9808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93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79FFF-5F7A-458F-AAD5-D7651E3CBD4F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45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40817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443860"/>
              </p:ext>
            </p:extLst>
          </p:nvPr>
        </p:nvGraphicFramePr>
        <p:xfrm>
          <a:off x="6133019" y="547774"/>
          <a:ext cx="2914727" cy="48274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37834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어플을</a:t>
                      </a:r>
                      <a:r>
                        <a:rPr lang="ko-KR" altLang="en-US" sz="1200" dirty="0" smtClean="0"/>
                        <a:t> 클릭한 첫 화면이다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메뉴바</a:t>
                      </a:r>
                      <a:r>
                        <a:rPr lang="ko-KR" altLang="en-US" sz="1200" dirty="0" smtClean="0"/>
                        <a:t>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홈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내 주변 </a:t>
                      </a:r>
                      <a:r>
                        <a:rPr lang="ko-KR" altLang="en-US" sz="1200" dirty="0" err="1" smtClean="0"/>
                        <a:t>맛집</a:t>
                      </a:r>
                      <a:r>
                        <a:rPr lang="ko-KR" altLang="en-US" sz="1200" dirty="0" smtClean="0"/>
                        <a:t> 검색을 해주는 버튼</a:t>
                      </a:r>
                      <a:r>
                        <a:rPr lang="ko-KR" altLang="en-US" sz="1200" baseline="0" dirty="0" smtClean="0"/>
                        <a:t> 이다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검색어</a:t>
                      </a:r>
                      <a:r>
                        <a:rPr lang="ko-KR" altLang="en-US" sz="1200" dirty="0" smtClean="0"/>
                        <a:t> 창이다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실시간 인기 검색어가 기본값으로 설정되어 있고</a:t>
                      </a:r>
                      <a:r>
                        <a:rPr lang="ko-KR" altLang="en-US" sz="1200" baseline="0" dirty="0" smtClean="0"/>
                        <a:t>  검색어가 </a:t>
                      </a:r>
                      <a:r>
                        <a:rPr lang="en-US" altLang="ko-KR" sz="1200" baseline="0" dirty="0" smtClean="0"/>
                        <a:t>5</a:t>
                      </a:r>
                      <a:r>
                        <a:rPr lang="ko-KR" altLang="en-US" sz="1200" baseline="0" dirty="0" smtClean="0"/>
                        <a:t>개 제공된다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실시간 </a:t>
                      </a:r>
                      <a:r>
                        <a:rPr lang="ko-KR" altLang="en-US" sz="1200" dirty="0" err="1" smtClean="0"/>
                        <a:t>인기검색어</a:t>
                      </a:r>
                      <a:r>
                        <a:rPr lang="ko-KR" altLang="en-US" sz="1200" dirty="0" smtClean="0"/>
                        <a:t> 더 보기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3" y="748132"/>
            <a:ext cx="2771589" cy="495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252" y="1674258"/>
            <a:ext cx="2130880" cy="2383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54401" y="62581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33922" y="102800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1023625" y="101872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2865055" y="102800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465250" y="346357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2555274" y="359297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1023624" y="469894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978110" y="372528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228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01" y="869684"/>
            <a:ext cx="2196763" cy="241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7" y="754871"/>
            <a:ext cx="2009670" cy="359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79977" y="75487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940700" y="212297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199511" y="75487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79977" y="370722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56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" y="722973"/>
            <a:ext cx="1960374" cy="3498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466869" y="2351511"/>
            <a:ext cx="266840" cy="241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8" y="722974"/>
            <a:ext cx="1680633" cy="298779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 rot="10800000" flipV="1">
            <a:off x="2220982" y="722973"/>
            <a:ext cx="266840" cy="241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761832" y="2812117"/>
            <a:ext cx="266840" cy="241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4" name="Picture 3" descr="C:\Users\jungyoonkim\Desktop\딱따구리\Screenshot_2015-07-14-08-59-1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790" y="745887"/>
            <a:ext cx="1782737" cy="316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jungyoonkim\Desktop\딱따구리\Screenshot_2015-07-14-09-01-35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3" b="28796"/>
          <a:stretch/>
        </p:blipFill>
        <p:spPr bwMode="auto">
          <a:xfrm>
            <a:off x="2199512" y="4114804"/>
            <a:ext cx="1782736" cy="11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jungyoonkim\Desktop\딱따구리\Screenshot_2015-07-14-09-01-4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5" b="28103"/>
          <a:stretch/>
        </p:blipFill>
        <p:spPr bwMode="auto">
          <a:xfrm>
            <a:off x="4205790" y="4064904"/>
            <a:ext cx="1621632" cy="124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205790" y="68417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1191045" y="295203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066091" y="392496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1500826" y="295203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4109641" y="397486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07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" y="722973"/>
            <a:ext cx="1960374" cy="3498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C:\Users\jungyoonkim\Desktop\딱따구리\Screenshot_2015-07-14-09-01-4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31"/>
          <a:stretch/>
        </p:blipFill>
        <p:spPr bwMode="auto">
          <a:xfrm>
            <a:off x="2186667" y="859735"/>
            <a:ext cx="2503940" cy="116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jungyoonkim\Desktop\딱따구리\Screenshot_2015-07-14-09-03-3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690" y="2411298"/>
            <a:ext cx="1858332" cy="330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jungyoonkim\Desktop\딱따구리\Screenshot_2015-07-14-09-04-0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131" y="2411298"/>
            <a:ext cx="1858332" cy="330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704375" y="256954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186667" y="79240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015639" y="441961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146433" y="227136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1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" y="722973"/>
            <a:ext cx="1960374" cy="3498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 descr="C:\Users\jungyoonkim\Desktop\딱따구리\Screenshot_2015-07-14-08-58-3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133" y="751336"/>
            <a:ext cx="1999080" cy="355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394593" y="325002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102307" y="58303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676829" y="58303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3823145" y="61140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351387" y="144249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0" name="Picture 3" descr="C:\Users\jungyoonkim\Desktop\딱따구리\Screenshot_2015-07-14-08-58-4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406" y="722973"/>
            <a:ext cx="1860056" cy="330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20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9" name="Picture 3" descr="C:\Users\jungyoonkim\Desktop\딱따구리\Screenshot_2015-07-14-08-58-4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88"/>
          <a:stretch/>
        </p:blipFill>
        <p:spPr bwMode="auto">
          <a:xfrm>
            <a:off x="70337" y="791148"/>
            <a:ext cx="1566749" cy="176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Users\jungyoonkim\Desktop\딱따구리\Screenshot_2015-07-14-08-58-4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375" y="791148"/>
            <a:ext cx="1566907" cy="278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55" y="791148"/>
            <a:ext cx="1575930" cy="28016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667" y="2551814"/>
            <a:ext cx="1677835" cy="298281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10800000" flipV="1">
            <a:off x="1084812" y="88959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699691" y="64938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676830" y="88959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3351646" y="64938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4426666" y="88948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4116885" y="241187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5196896" y="269175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4182103" y="312243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25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8-58-3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2" y="815131"/>
            <a:ext cx="1999080" cy="355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jungyoonkim\Desktop\딱따구리\Screenshot_2015-07-14-08-59-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89" y="845694"/>
            <a:ext cx="1782737" cy="316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jungyoonkim\Desktop\딱따구리\Screenshot_2015-07-14-09-01-3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98" y="845695"/>
            <a:ext cx="1782736" cy="31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jungyoonkim\Desktop\딱따구리\Screenshot_2015-07-14-09-01-4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5" b="28103"/>
          <a:stretch/>
        </p:blipFill>
        <p:spPr bwMode="auto">
          <a:xfrm>
            <a:off x="2461240" y="4204494"/>
            <a:ext cx="1621632" cy="124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775031" y="270776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169634" y="75843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158174" y="270776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082872" y="75843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1498401" y="270776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416512" y="410226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1862928" y="272892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3" name="Picture 2" descr="C:\Users\jungyoonkim\Desktop\딱따구리\Screenshot_2015-07-14-09-01-48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31"/>
          <a:stretch/>
        </p:blipFill>
        <p:spPr bwMode="auto">
          <a:xfrm>
            <a:off x="4176197" y="4369050"/>
            <a:ext cx="1782736" cy="82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 rot="10800000" flipV="1">
            <a:off x="4174747" y="420438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02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8-58-3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2" y="815131"/>
            <a:ext cx="1359657" cy="241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ungyoonkim\Desktop\딱따구리\Screenshot_2015-07-14-09-04-3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41" y="1207839"/>
            <a:ext cx="1970091" cy="350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856" y="916913"/>
            <a:ext cx="1719606" cy="141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71844" y="77697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869641" y="120430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622429" y="183438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085788" y="382779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619725" y="213525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3100593" y="80106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664175" y="245031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3" name="Picture 2" descr="C:\Users\jungyoonkim\Desktop\딱따구리\Screenshot_2015-07-14-09-05-0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5"/>
          <a:stretch/>
        </p:blipFill>
        <p:spPr bwMode="auto">
          <a:xfrm>
            <a:off x="3128856" y="2415123"/>
            <a:ext cx="2159900" cy="318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 rot="10800000" flipV="1">
            <a:off x="2959657" y="241512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30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05-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01701"/>
            <a:ext cx="1753541" cy="311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jungyoonkim\Desktop\딱따구리\Screenshot_2015-07-14-09-05-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254" y="901701"/>
            <a:ext cx="1458546" cy="259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ungyoonkim\Desktop\딱따구리\Screenshot_2015-07-14-09-05-3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313" y="901701"/>
            <a:ext cx="1458546" cy="259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jungyoonkim\Desktop\딱따구리\Screenshot_2015-07-14-09-08-4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894" y="2498802"/>
            <a:ext cx="1728700" cy="307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231558" y="118731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096254" y="76176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679822" y="76176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220894" y="235886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4551949" y="411355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76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05-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01701"/>
            <a:ext cx="1753541" cy="311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ungyoonkim\Desktop\딱따구리\Screenshot_2015-07-14-09-08-5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681" y="901700"/>
            <a:ext cx="1793081" cy="31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jungyoonkim\Desktop\딱따구리\Screenshot_2015-07-14-09-09-1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71612"/>
            <a:ext cx="2209800" cy="39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549484" y="119174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199511" y="76176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831720" y="204854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5140900" y="163388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4295049" y="351584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49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4" name="Picture 2" descr="C:\Users\jungyoonkim\Desktop\딱따구리\Screenshot_2015-07-14-09-05-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03" y="901700"/>
            <a:ext cx="1793081" cy="31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jungyoonkim\Desktop\딱따구리\Screenshot_2015-07-14-09-09-2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784" y="901699"/>
            <a:ext cx="1793081" cy="31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316557" y="172957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290901" y="76176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348466" y="104163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368997" y="185324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3" name="Picture 3" descr="C:\Users\jungyoonkim\Desktop\딱따구리\Screenshot_2015-07-14-09-09-5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077" y="2009443"/>
            <a:ext cx="1818911" cy="323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 rot="10800000" flipV="1">
            <a:off x="4173024" y="186950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4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546360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메뉴바</a:t>
                      </a:r>
                      <a:r>
                        <a:rPr lang="ko-KR" altLang="en-US" sz="1200" dirty="0" smtClean="0"/>
                        <a:t>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로그인 및 회원가입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홈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다이닝코드</a:t>
                      </a:r>
                      <a:r>
                        <a:rPr lang="ko-KR" altLang="en-US" sz="1200" dirty="0" smtClean="0"/>
                        <a:t> 소개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실시간 인기 </a:t>
                      </a:r>
                      <a:r>
                        <a:rPr lang="ko-KR" altLang="en-US" sz="1200" dirty="0" err="1" smtClean="0"/>
                        <a:t>검색어</a:t>
                      </a:r>
                      <a:r>
                        <a:rPr lang="ko-KR" altLang="en-US" sz="1200" dirty="0" smtClean="0"/>
                        <a:t>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오늘의 인기 </a:t>
                      </a:r>
                      <a:r>
                        <a:rPr lang="ko-KR" altLang="en-US" sz="1200" dirty="0" err="1" smtClean="0"/>
                        <a:t>맛집</a:t>
                      </a:r>
                      <a:r>
                        <a:rPr lang="ko-KR" altLang="en-US" sz="1200" dirty="0" smtClean="0"/>
                        <a:t>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맛집</a:t>
                      </a:r>
                      <a:r>
                        <a:rPr lang="ko-KR" altLang="en-US" sz="1200" dirty="0" smtClean="0"/>
                        <a:t> 등록 신청하기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24" y="806037"/>
            <a:ext cx="2656580" cy="477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63150" y="102729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28307" y="142465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28308" y="179499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28307" y="216532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128307" y="253566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122965" y="289681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108504" y="327633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122964" y="524550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38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05-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01700"/>
            <a:ext cx="2050257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ungyoonkim\Desktop\딱따구리\Screenshot_2015-07-14-09-10-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248" y="901700"/>
            <a:ext cx="2106410" cy="374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363521" y="191032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530849" y="191032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239703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22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10-1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800101"/>
            <a:ext cx="2079828" cy="369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ungyoonkim\Desktop\딱따구리\Screenshot_2015-07-14-09-10-5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00"/>
          <a:stretch/>
        </p:blipFill>
        <p:spPr bwMode="auto">
          <a:xfrm>
            <a:off x="2434800" y="800102"/>
            <a:ext cx="2079829" cy="156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77800" y="153818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217714" y="153818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434800" y="77530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39872" y="199538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9" name="Picture 3" descr="C:\Users\jungyoonkim\Desktop\딱따구리\Screenshot_2015-07-14-09-10-2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937" y="2685110"/>
            <a:ext cx="1644965" cy="292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 rot="10800000" flipV="1">
            <a:off x="2437937" y="248424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0" name="Picture 4" descr="C:\Users\jungyoonkim\Desktop\딱따구리\Screenshot_2015-07-14-09-11-1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11" y="2624183"/>
            <a:ext cx="1727062" cy="307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 rot="10800000" flipV="1">
            <a:off x="4263211" y="254517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39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6" y="850899"/>
            <a:ext cx="1773131" cy="3206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C:\Users\jungyoonkim\Desktop\딱따구리\Screenshot_2015-07-14-09-12-1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63" y="850899"/>
            <a:ext cx="1803658" cy="320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jungyoonkim\Desktop\딱따구리\Screenshot_2015-07-14-09-12-3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383" y="850899"/>
            <a:ext cx="1902479" cy="338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24568" y="71096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068601" y="74103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287540" y="391746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010657" y="74103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4147037" y="310117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17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13-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6" y="876300"/>
            <a:ext cx="2307431" cy="41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jungyoonkim\Desktop\딱따구리\Screenshot_2015-07-14-09-13-2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364823" y="2057399"/>
            <a:ext cx="2328263" cy="176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jungyoonkim\Desktop\딱따구리\Screenshot_2015-07-14-09-13-34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77"/>
          <a:stretch/>
        </p:blipFill>
        <p:spPr bwMode="auto">
          <a:xfrm>
            <a:off x="2746242" y="876300"/>
            <a:ext cx="2321719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ungyoonkim\Desktop\딱따구리\Screenshot_2015-07-14-09-13-4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321" y="1848644"/>
            <a:ext cx="2025253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54495" y="87630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364823" y="205739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716072" y="83225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3597320" y="184511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66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13" name="Picture 4" descr="C:\Users\jungyoonkim\Desktop\딱따구리\Screenshot_2015-07-14-09-13-5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95457"/>
            <a:ext cx="1781405" cy="316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376168" y="67310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535706" y="67310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3" name="Picture 2" descr="C:\Users\jungyoonkim\Desktop\딱따구리\Screenshot_2015-07-14-09-14-5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362" y="795457"/>
            <a:ext cx="1872166" cy="332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2044621" y="68547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88719" y="164451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4" name="Picture 5" descr="C:\Users\jungyoonkim\Desktop\딱따구리\Screenshot_2015-07-14-09-14-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269" y="795456"/>
            <a:ext cx="1872168" cy="332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 rot="10800000" flipV="1">
            <a:off x="4075276" y="68547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79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 rot="10800000" flipV="1">
            <a:off x="310359" y="-60959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77503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239703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23" name="Picture 3" descr="C:\Users\jungyoonkim\Desktop\딱따구리\Screenshot_2015-07-14-09-17-2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342" y="901698"/>
            <a:ext cx="2381528" cy="423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7" descr="C:\Users\jungyoonkim\Desktop\딱따구리\Screenshot_2015-07-14-09-14-3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2" b="27381"/>
          <a:stretch/>
        </p:blipFill>
        <p:spPr bwMode="auto">
          <a:xfrm>
            <a:off x="852801" y="2822086"/>
            <a:ext cx="1862253" cy="135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 rot="10800000" flipV="1">
            <a:off x="1250917" y="359832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1982985" y="359832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7" name="Picture 2" descr="C:\Users\jungyoonkim\Desktop\딱따구리\Screenshot_2015-07-14-09-17-0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27"/>
          <a:stretch/>
        </p:blipFill>
        <p:spPr bwMode="auto">
          <a:xfrm>
            <a:off x="277860" y="901699"/>
            <a:ext cx="2543248" cy="127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 rot="10800000" flipV="1">
            <a:off x="697910" y="283849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2213290" y="124978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3084342" y="90169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50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07" y="774951"/>
            <a:ext cx="2415972" cy="428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929922" y="98393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1239703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65" y="774951"/>
            <a:ext cx="2283420" cy="411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2819075" y="73377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42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07" y="774951"/>
            <a:ext cx="2415972" cy="428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1953817" y="94393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20" y="774951"/>
            <a:ext cx="2407810" cy="428055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rot="10800000" flipV="1">
            <a:off x="2819075" y="73377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1239703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85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133019" y="547774"/>
          <a:ext cx="2914727" cy="5172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클릭하면 검색화면으로 이동하고 추천 검색어가 랜덤으로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7" y="733771"/>
            <a:ext cx="2415972" cy="428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1704374" y="308165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1239703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611" y="818967"/>
            <a:ext cx="2283420" cy="411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2819075" y="73377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13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07" y="774951"/>
            <a:ext cx="2415972" cy="428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31716" y="389719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62" y="914886"/>
            <a:ext cx="2130880" cy="2383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2686772" y="77495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3283746" y="156862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56" y="1708555"/>
            <a:ext cx="2212371" cy="393310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 rot="10800000" flipV="1">
            <a:off x="3868363" y="170334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42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728233"/>
              </p:ext>
            </p:extLst>
          </p:nvPr>
        </p:nvGraphicFramePr>
        <p:xfrm>
          <a:off x="6133019" y="399135"/>
          <a:ext cx="2914727" cy="4904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381"/>
                <a:gridCol w="2517346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로그인 및 회원가입 버튼을 클릭하면 회원가입 및 로그인 창으로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en-US" altLang="ko-KR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08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회원가입 및 로그인 창이다</a:t>
                      </a:r>
                      <a:r>
                        <a:rPr lang="en-US" altLang="ko-KR" sz="1000" dirty="0" smtClean="0"/>
                        <a:t>.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페이스북으로</a:t>
                      </a:r>
                      <a:r>
                        <a:rPr lang="ko-KR" altLang="en-US" sz="1000" baseline="0" dirty="0" smtClean="0"/>
                        <a:t> 시작 버튼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이메일로</a:t>
                      </a:r>
                      <a:r>
                        <a:rPr lang="ko-KR" altLang="en-US" sz="1000" baseline="0" dirty="0" smtClean="0"/>
                        <a:t> 가입 버튼</a:t>
                      </a:r>
                      <a:r>
                        <a:rPr lang="en-US" altLang="ko-KR" sz="1000" baseline="0" dirty="0" smtClean="0"/>
                        <a:t>,  </a:t>
                      </a:r>
                      <a:r>
                        <a:rPr lang="ko-KR" altLang="en-US" sz="1000" baseline="0" dirty="0" smtClean="0"/>
                        <a:t>로그인 버튼을 제공한다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en-US" altLang="ko-KR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뒤로가기</a:t>
                      </a:r>
                      <a:r>
                        <a:rPr lang="ko-KR" altLang="en-US" sz="1000" dirty="0" smtClean="0"/>
                        <a:t> 버튼이다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클릭하면 이전 화면으로 돌아간다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페이스북으로</a:t>
                      </a:r>
                      <a:r>
                        <a:rPr lang="ko-KR" altLang="en-US" sz="1000" dirty="0" smtClean="0"/>
                        <a:t> 시작 버튼을 클릭한다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7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페이스북으로</a:t>
                      </a:r>
                      <a:r>
                        <a:rPr lang="ko-KR" altLang="en-US" sz="1000" dirty="0" smtClean="0"/>
                        <a:t> 회원가입 및 로그인 하는 화면이다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회원일 경우 </a:t>
                      </a:r>
                      <a:r>
                        <a:rPr lang="ko-KR" altLang="en-US" sz="1000" dirty="0" err="1" smtClean="0"/>
                        <a:t>이메일</a:t>
                      </a:r>
                      <a:r>
                        <a:rPr lang="ko-KR" altLang="en-US" sz="1000" dirty="0" smtClean="0"/>
                        <a:t> 또는 휴대폰 </a:t>
                      </a:r>
                      <a:r>
                        <a:rPr lang="ko-KR" altLang="en-US" sz="1000" dirty="0" err="1" smtClean="0"/>
                        <a:t>입력창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비밀번호 </a:t>
                      </a:r>
                      <a:r>
                        <a:rPr lang="ko-KR" altLang="en-US" sz="1000" dirty="0" err="1" smtClean="0"/>
                        <a:t>입력창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로그인 버튼이 있고 회원이 아닌 경우 새 계정 만들기를 하는 버튼이 있다</a:t>
                      </a:r>
                      <a:r>
                        <a:rPr lang="en-US" altLang="ko-KR" sz="1000" dirty="0" smtClean="0"/>
                        <a:t>. 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이메일과</a:t>
                      </a:r>
                      <a:r>
                        <a:rPr lang="ko-KR" altLang="en-US" sz="1000" dirty="0" smtClean="0"/>
                        <a:t> 비밀번호를 입력하고 로그인 버튼을 클릭한다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페이스북</a:t>
                      </a:r>
                      <a:r>
                        <a:rPr lang="ko-KR" altLang="en-US" sz="1000" dirty="0" smtClean="0"/>
                        <a:t> 계정으로 </a:t>
                      </a:r>
                      <a:r>
                        <a:rPr lang="ko-KR" altLang="en-US" sz="1000" dirty="0" err="1" smtClean="0"/>
                        <a:t>로그인된</a:t>
                      </a:r>
                      <a:r>
                        <a:rPr lang="ko-KR" altLang="en-US" sz="1000" dirty="0" smtClean="0"/>
                        <a:t> 화면이다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취소 버튼을 클릭하면 가입 및 </a:t>
                      </a:r>
                      <a:r>
                        <a:rPr lang="ko-KR" altLang="en-US" sz="1000" dirty="0" err="1" smtClean="0"/>
                        <a:t>로그인이</a:t>
                      </a:r>
                      <a:r>
                        <a:rPr lang="ko-KR" altLang="en-US" sz="1000" dirty="0" smtClean="0"/>
                        <a:t> 취소된다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확인 버튼을 클릭하면 가입 및 </a:t>
                      </a:r>
                      <a:r>
                        <a:rPr lang="ko-KR" altLang="en-US" sz="1000" dirty="0" err="1" smtClean="0"/>
                        <a:t>로그인을</a:t>
                      </a:r>
                      <a:r>
                        <a:rPr lang="ko-KR" altLang="en-US" sz="1000" dirty="0" smtClean="0"/>
                        <a:t> 요청한다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22"/>
          <a:stretch/>
        </p:blipFill>
        <p:spPr bwMode="auto">
          <a:xfrm>
            <a:off x="152315" y="806037"/>
            <a:ext cx="2003019" cy="87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4" y="1679324"/>
            <a:ext cx="2098879" cy="3716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437" y="806037"/>
            <a:ext cx="1929040" cy="341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407" y="2348940"/>
            <a:ext cx="1898345" cy="3216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206162" y="124879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02743" y="155366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30883" y="189265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85773" y="370264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521939" y="80603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97979" y="250041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4061407" y="234894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5301943" y="501227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4425567" y="501227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9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36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13" y="939599"/>
            <a:ext cx="2130880" cy="2383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820497" y="304353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085" y="1012159"/>
            <a:ext cx="2181585" cy="2331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 rot="10800000" flipV="1">
            <a:off x="2591040" y="93850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23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18" y="822872"/>
            <a:ext cx="2037003" cy="364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70" y="822872"/>
            <a:ext cx="2028790" cy="2269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직사각형 31"/>
          <p:cNvSpPr/>
          <p:nvPr/>
        </p:nvSpPr>
        <p:spPr>
          <a:xfrm rot="10800000" flipV="1">
            <a:off x="68700" y="7889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61" y="2756882"/>
            <a:ext cx="2030728" cy="2163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33"/>
          <p:cNvSpPr/>
          <p:nvPr/>
        </p:nvSpPr>
        <p:spPr>
          <a:xfrm rot="10800000" flipV="1">
            <a:off x="315561" y="262365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 rot="10800000" flipV="1">
            <a:off x="856527" y="465411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2294096" y="1055449"/>
            <a:ext cx="227030" cy="20510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3870031" y="1855115"/>
            <a:ext cx="227030" cy="20510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736" y="2483715"/>
            <a:ext cx="1753602" cy="3117515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 rot="10800000" flipV="1">
            <a:off x="4158837" y="234377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423050" y="68293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92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9" y="798158"/>
            <a:ext cx="2294141" cy="410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2108707" y="192354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4" name="Picture 3" descr="C:\Users\jungyoonkim\Desktop\딱따구리\Screenshot_2015-07-14-09-40-1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292" y="798158"/>
            <a:ext cx="2157541" cy="38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 rot="10800000" flipV="1">
            <a:off x="2528208" y="88557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30" y="1960634"/>
            <a:ext cx="2094440" cy="372344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 rot="10800000" flipV="1">
            <a:off x="3886230" y="196063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9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17-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850900"/>
            <a:ext cx="2217271" cy="394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0" y="260773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239703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392" y="850899"/>
            <a:ext cx="2283420" cy="411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 rot="10800000" flipV="1">
            <a:off x="2691209" y="81612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96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17-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850900"/>
            <a:ext cx="2217271" cy="394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jungyoonkim\Desktop\딱따구리\Screenshot_2015-07-14-09-17-5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387" y="850900"/>
            <a:ext cx="2218765" cy="394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24717" y="294168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568387" y="85090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239703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6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3" name="Picture 4" descr="C:\Users\jungyoonkim\Desktop\딱따구리\Screenshot_2015-07-14-09-18-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85" y="850899"/>
            <a:ext cx="1851073" cy="329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jungyoonkim\Desktop\딱따구리\Screenshot_2015-07-14-09-36-3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458" y="850899"/>
            <a:ext cx="1851072" cy="329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jungyoonkim\Desktop\딱따구리\Screenshot_2015-07-14-09-37-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530" y="850899"/>
            <a:ext cx="1851073" cy="329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631" y="3821066"/>
            <a:ext cx="1982435" cy="1893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24385" y="71096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11050" y="281409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988793" y="81717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5044705" y="235636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746102" y="381032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07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38-1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2" y="876302"/>
            <a:ext cx="1963270" cy="349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jungyoonkim\Desktop\딱따구리\Screenshot_2015-07-14-09-38-2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594" y="876303"/>
            <a:ext cx="1963270" cy="349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jungyoonkim\Desktop\딱따구리\Screenshot_2015-07-14-09-38-3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882" y="1604843"/>
            <a:ext cx="1963271" cy="349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137669" y="293495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198594" y="73636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700882" y="146490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1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39-0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16" y="860612"/>
            <a:ext cx="2305751" cy="409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jungyoonkim\Desktop\딱따구리\Screenshot_2015-07-14-09-39-1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661" y="860613"/>
            <a:ext cx="2305751" cy="409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394593" y="363280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3068661" y="86061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239703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89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41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5" y="822513"/>
            <a:ext cx="1648945" cy="293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jungyoonkim\Desktop\딱따구리\Screenshot_2015-07-14-09-41-1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79" y="822514"/>
            <a:ext cx="1648945" cy="293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jungyoonkim\Desktop\딱따구리\Screenshot_2015-07-14-09-42-0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98"/>
          <a:stretch/>
        </p:blipFill>
        <p:spPr bwMode="auto">
          <a:xfrm>
            <a:off x="3907101" y="822512"/>
            <a:ext cx="2045147" cy="231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60" y="4318738"/>
            <a:ext cx="1769409" cy="719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967977" y="347410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056769" y="68257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887277" y="68257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92260" y="417880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64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985925"/>
              </p:ext>
            </p:extLst>
          </p:nvPr>
        </p:nvGraphicFramePr>
        <p:xfrm>
          <a:off x="6121296" y="392142"/>
          <a:ext cx="2914727" cy="3382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396"/>
                <a:gridCol w="2588331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이메일로</a:t>
                      </a:r>
                      <a:r>
                        <a:rPr lang="ko-KR" altLang="en-US" sz="1200" dirty="0" smtClean="0"/>
                        <a:t> 가입하기 버튼을 클릭하면 </a:t>
                      </a:r>
                      <a:r>
                        <a:rPr lang="ko-KR" altLang="en-US" sz="1200" dirty="0" err="1" smtClean="0"/>
                        <a:t>이메일로</a:t>
                      </a:r>
                      <a:r>
                        <a:rPr lang="ko-KR" altLang="en-US" sz="1200" dirty="0" smtClean="0"/>
                        <a:t> 가입하는 창으로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이메일로</a:t>
                      </a:r>
                      <a:r>
                        <a:rPr lang="ko-KR" altLang="en-US" sz="1200" dirty="0" smtClean="0"/>
                        <a:t> 가입하는 창이다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이메일</a:t>
                      </a:r>
                      <a:r>
                        <a:rPr lang="ko-KR" altLang="en-US" sz="1200" dirty="0" smtClean="0"/>
                        <a:t> 주소</a:t>
                      </a:r>
                      <a:r>
                        <a:rPr lang="en-US" altLang="ko-KR" sz="1200" dirty="0" smtClean="0"/>
                        <a:t>,  </a:t>
                      </a:r>
                      <a:r>
                        <a:rPr lang="ko-KR" altLang="en-US" sz="1200" dirty="0" smtClean="0"/>
                        <a:t>비밀번호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이름을 입력하는 창과 가입하기 버튼</a:t>
                      </a:r>
                      <a:r>
                        <a:rPr lang="en-US" altLang="ko-KR" sz="1200" dirty="0" smtClean="0"/>
                        <a:t>, “</a:t>
                      </a:r>
                      <a:r>
                        <a:rPr lang="ko-KR" altLang="en-US" sz="1200" dirty="0" smtClean="0"/>
                        <a:t>이미 가입한 적이 있다면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 버튼이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“&lt;- </a:t>
                      </a:r>
                      <a:r>
                        <a:rPr lang="ko-KR" altLang="en-US" sz="1200" dirty="0" err="1" smtClean="0"/>
                        <a:t>이메일로</a:t>
                      </a:r>
                      <a:r>
                        <a:rPr lang="ko-KR" altLang="en-US" sz="1200" dirty="0" smtClean="0"/>
                        <a:t> 가입</a:t>
                      </a:r>
                      <a:r>
                        <a:rPr lang="en-US" altLang="ko-KR" sz="1200" dirty="0" smtClean="0"/>
                        <a:t>＂</a:t>
                      </a:r>
                      <a:r>
                        <a:rPr lang="ko-KR" altLang="en-US" sz="1200" dirty="0" smtClean="0"/>
                        <a:t>버튼을 클릭하면 이전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이메일</a:t>
                      </a:r>
                      <a:r>
                        <a:rPr lang="ko-KR" altLang="en-US" sz="1200" dirty="0" smtClean="0"/>
                        <a:t> 주소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비밀번호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이름을 입력하고 가입하기 버튼을 클릭한다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가입하기 버튼을 클릭하면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회원가입 중 입니다</a:t>
                      </a:r>
                      <a:r>
                        <a:rPr lang="en-US" altLang="ko-KR" sz="1200" dirty="0" smtClean="0"/>
                        <a:t>.＂</a:t>
                      </a:r>
                      <a:r>
                        <a:rPr lang="ko-KR" altLang="en-US" sz="1200" dirty="0" smtClean="0"/>
                        <a:t>의 안내메시지가 출력되고 가입이 되고 </a:t>
                      </a:r>
                      <a:r>
                        <a:rPr lang="ko-KR" altLang="en-US" sz="1200" dirty="0" err="1" smtClean="0"/>
                        <a:t>로그인이</a:t>
                      </a:r>
                      <a:r>
                        <a:rPr lang="ko-KR" altLang="en-US" sz="1200" dirty="0" smtClean="0"/>
                        <a:t>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00" b="19135"/>
          <a:stretch/>
        </p:blipFill>
        <p:spPr bwMode="auto">
          <a:xfrm>
            <a:off x="190264" y="824090"/>
            <a:ext cx="1948908" cy="10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3" y="1930400"/>
            <a:ext cx="2063300" cy="3689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88" y="2359341"/>
            <a:ext cx="1613494" cy="1494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35373" y="129161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53358" y="191695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166045" y="207947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78527" y="336555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3503429" y="215083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72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285003"/>
              </p:ext>
            </p:extLst>
          </p:nvPr>
        </p:nvGraphicFramePr>
        <p:xfrm>
          <a:off x="6121296" y="392142"/>
          <a:ext cx="2914727" cy="5036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396"/>
                <a:gridCol w="2588331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이미 회원일 경우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“</a:t>
                      </a:r>
                      <a:r>
                        <a:rPr lang="ko-KR" altLang="en-US" sz="1200" baseline="0" dirty="0" smtClean="0"/>
                        <a:t>이미 가입한 적이 있다면</a:t>
                      </a:r>
                      <a:r>
                        <a:rPr lang="en-US" altLang="ko-KR" sz="1200" baseline="0" dirty="0" smtClean="0"/>
                        <a:t>?”</a:t>
                      </a:r>
                      <a:r>
                        <a:rPr lang="ko-KR" altLang="en-US" sz="1200" baseline="0" dirty="0" smtClean="0"/>
                        <a:t>의 버튼을 </a:t>
                      </a:r>
                      <a:r>
                        <a:rPr lang="ko-KR" altLang="en-US" sz="1200" baseline="0" dirty="0" smtClean="0"/>
                        <a:t>클릭한다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로그인 </a:t>
                      </a:r>
                      <a:r>
                        <a:rPr lang="ko-KR" altLang="en-US" sz="1200" dirty="0" smtClean="0"/>
                        <a:t>창이 제공된다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아이디와 비밀번호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로그인하기 버튼</a:t>
                      </a:r>
                      <a:r>
                        <a:rPr lang="en-US" altLang="ko-KR" sz="1200" dirty="0" smtClean="0"/>
                        <a:t>, “</a:t>
                      </a:r>
                      <a:r>
                        <a:rPr lang="ko-KR" altLang="en-US" sz="1200" dirty="0" smtClean="0"/>
                        <a:t>비밀번호가 생각나지 않는다면</a:t>
                      </a:r>
                      <a:r>
                        <a:rPr lang="en-US" altLang="ko-KR" sz="1200" dirty="0" smtClean="0"/>
                        <a:t>＂</a:t>
                      </a:r>
                      <a:r>
                        <a:rPr lang="ko-KR" altLang="en-US" sz="1200" dirty="0" smtClean="0"/>
                        <a:t>의 버튼이 </a:t>
                      </a:r>
                      <a:r>
                        <a:rPr lang="ko-KR" altLang="en-US" sz="1200" dirty="0" smtClean="0"/>
                        <a:t>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“&lt;- </a:t>
                      </a:r>
                      <a:r>
                        <a:rPr lang="ko-KR" altLang="en-US" sz="1200" dirty="0" err="1" smtClean="0"/>
                        <a:t>이메일로</a:t>
                      </a:r>
                      <a:r>
                        <a:rPr lang="ko-KR" altLang="en-US" sz="1200" dirty="0" smtClean="0"/>
                        <a:t> 로그인</a:t>
                      </a:r>
                      <a:r>
                        <a:rPr lang="en-US" altLang="ko-KR" sz="1200" dirty="0" smtClean="0"/>
                        <a:t>＂</a:t>
                      </a:r>
                      <a:r>
                        <a:rPr lang="ko-KR" altLang="en-US" sz="1200" dirty="0" smtClean="0"/>
                        <a:t>버튼을 클릭하면 이전 창으로 되돌아간다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아이디와 비밀번호를 입력하고 로그인하기 버튼을 클릭하면 </a:t>
                      </a:r>
                      <a:r>
                        <a:rPr lang="ko-KR" altLang="en-US" sz="1200" dirty="0" smtClean="0"/>
                        <a:t>로그인</a:t>
                      </a:r>
                      <a:r>
                        <a:rPr lang="ko-KR" altLang="en-US" sz="1200" baseline="0" dirty="0" smtClean="0"/>
                        <a:t>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93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비밀번호가 기억나지 않는다면</a:t>
                      </a:r>
                      <a:r>
                        <a:rPr lang="en-US" altLang="ko-KR" sz="1200" dirty="0" smtClean="0"/>
                        <a:t>?”</a:t>
                      </a:r>
                      <a:r>
                        <a:rPr lang="ko-KR" altLang="en-US" sz="1200" dirty="0" smtClean="0"/>
                        <a:t>의 버튼을 클릭하면 비밀번호 재설정 팝업 창을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0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비밀번호 재설정 팝업 창이다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이메일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입력창과</a:t>
                      </a:r>
                      <a:r>
                        <a:rPr lang="ko-KR" altLang="en-US" sz="1200" dirty="0" smtClean="0"/>
                        <a:t> 취소 버튼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확인 버튼을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1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취소 버튼을 클릭하면 비밀번호 재설정을 취소한다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확인 버튼을 클릭하면 비밀번호를 재설정 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3" y="1109600"/>
            <a:ext cx="2063300" cy="3689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363139" y="291457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38"/>
          <a:stretch/>
        </p:blipFill>
        <p:spPr>
          <a:xfrm>
            <a:off x="2365299" y="2326296"/>
            <a:ext cx="1621679" cy="143463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345" y="1298328"/>
            <a:ext cx="1887742" cy="3355984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 rot="10800000" flipV="1">
            <a:off x="2344722" y="2208023"/>
            <a:ext cx="254478" cy="2111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2426439" y="3194448"/>
            <a:ext cx="246060" cy="2148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2452232" y="3542714"/>
            <a:ext cx="272193" cy="21821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4073280" y="1236091"/>
            <a:ext cx="297120" cy="2571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4454132" y="3632330"/>
            <a:ext cx="309135" cy="25719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5234131" y="3628673"/>
            <a:ext cx="287438" cy="26085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238042" y="2479149"/>
            <a:ext cx="222461" cy="2208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9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47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로그인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로그인 창이다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en-US" altLang="ko-KR" sz="1200" baseline="0" dirty="0" smtClean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00" b="19135"/>
          <a:stretch/>
        </p:blipFill>
        <p:spPr bwMode="auto">
          <a:xfrm>
            <a:off x="190264" y="824090"/>
            <a:ext cx="1948908" cy="10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46" y="1005605"/>
            <a:ext cx="2150885" cy="382379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10800000" flipV="1">
            <a:off x="1145181" y="132462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3219158" y="86566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28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586679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홈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메인화면을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홈 버튼을 클릭하면 검색</a:t>
                      </a:r>
                      <a:r>
                        <a:rPr lang="ko-KR" altLang="en-US" sz="1200" baseline="0" dirty="0" smtClean="0"/>
                        <a:t> 화면이 제공된다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 화면이다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지역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음식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키워드를 입력할 </a:t>
                      </a:r>
                      <a:r>
                        <a:rPr lang="ko-KR" altLang="en-US" sz="1200" dirty="0" err="1" smtClean="0"/>
                        <a:t>숭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ㅣㅆ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" y="686834"/>
            <a:ext cx="2203541" cy="1918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65" y="1083870"/>
            <a:ext cx="2415972" cy="428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637239" y="213007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013763" y="108386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678745" y="133564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277" y="1083870"/>
            <a:ext cx="2283420" cy="411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 rot="10800000" flipV="1">
            <a:off x="3671330" y="91403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3516440" y="130394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5710916" y="108386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549413" y="161371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4140597" y="347331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34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35"/>
          <a:stretch/>
        </p:blipFill>
        <p:spPr bwMode="auto">
          <a:xfrm>
            <a:off x="119302" y="791650"/>
            <a:ext cx="1922924" cy="195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56" y="1935085"/>
            <a:ext cx="2072655" cy="3698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2008579" y="93292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290006" y="-795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3574581" y="207502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537049" y="179514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358205" y="219446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1595380" y="271696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362" y="1935084"/>
            <a:ext cx="2069923" cy="3698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01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481054"/>
              </p:ext>
            </p:extLst>
          </p:nvPr>
        </p:nvGraphicFramePr>
        <p:xfrm>
          <a:off x="6133019" y="547774"/>
          <a:ext cx="2914727" cy="49277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7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" y="722973"/>
            <a:ext cx="1960374" cy="3498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21" y="722973"/>
            <a:ext cx="2009670" cy="359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383639" y="1772103"/>
            <a:ext cx="274596" cy="24808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154650" y="583039"/>
            <a:ext cx="282411" cy="2551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154650" y="1150640"/>
            <a:ext cx="282411" cy="2551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963589" y="636092"/>
            <a:ext cx="282411" cy="2551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3562014" y="1023068"/>
            <a:ext cx="282411" cy="2551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9" name="Picture 5" descr="C:\Users\jungyoonkim\Desktop\딱따구리\Screenshot_2015-07-14-08-58-4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926" y="2223056"/>
            <a:ext cx="1835631" cy="326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05"/>
          <a:stretch/>
        </p:blipFill>
        <p:spPr bwMode="auto">
          <a:xfrm>
            <a:off x="4164320" y="734917"/>
            <a:ext cx="1853708" cy="134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8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338</TotalTime>
  <Words>1283</Words>
  <Application>Microsoft Office PowerPoint</Application>
  <PresentationFormat>화면 슬라이드 쇼(16:10)</PresentationFormat>
  <Paragraphs>834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JeongYun</dc:creator>
  <cp:lastModifiedBy>JeongYun</cp:lastModifiedBy>
  <cp:revision>30</cp:revision>
  <cp:lastPrinted>2015-07-14T06:38:44Z</cp:lastPrinted>
  <dcterms:created xsi:type="dcterms:W3CDTF">2015-07-14T04:30:02Z</dcterms:created>
  <dcterms:modified xsi:type="dcterms:W3CDTF">2015-07-14T10:08:22Z</dcterms:modified>
</cp:coreProperties>
</file>